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2e72eee78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2e72eee78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e72eee783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2e72eee78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2e72eee783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2e72eee783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2e72eee783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2e72eee783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2e72eee783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2e72eee783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19b4df63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19b4df63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Relationship Id="rId4" Type="http://schemas.openxmlformats.org/officeDocument/2006/relationships/image" Target="../media/image21.jpg"/><Relationship Id="rId9" Type="http://schemas.openxmlformats.org/officeDocument/2006/relationships/image" Target="../media/image6.jpg"/><Relationship Id="rId5" Type="http://schemas.openxmlformats.org/officeDocument/2006/relationships/image" Target="../media/image22.jpg"/><Relationship Id="rId6" Type="http://schemas.openxmlformats.org/officeDocument/2006/relationships/image" Target="../media/image5.jpg"/><Relationship Id="rId7" Type="http://schemas.openxmlformats.org/officeDocument/2006/relationships/image" Target="../media/image13.jpg"/><Relationship Id="rId8" Type="http://schemas.openxmlformats.org/officeDocument/2006/relationships/image" Target="../media/image1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3.jpg"/><Relationship Id="rId9" Type="http://schemas.openxmlformats.org/officeDocument/2006/relationships/image" Target="../media/image12.jpg"/><Relationship Id="rId5" Type="http://schemas.openxmlformats.org/officeDocument/2006/relationships/image" Target="../media/image20.jpg"/><Relationship Id="rId6" Type="http://schemas.openxmlformats.org/officeDocument/2006/relationships/image" Target="../media/image9.jpg"/><Relationship Id="rId7" Type="http://schemas.openxmlformats.org/officeDocument/2006/relationships/image" Target="../media/image11.jpg"/><Relationship Id="rId8" Type="http://schemas.openxmlformats.org/officeDocument/2006/relationships/image" Target="../media/image1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Relationship Id="rId4" Type="http://schemas.openxmlformats.org/officeDocument/2006/relationships/image" Target="../media/image8.jpg"/><Relationship Id="rId5" Type="http://schemas.openxmlformats.org/officeDocument/2006/relationships/image" Target="../media/image14.jpg"/><Relationship Id="rId6" Type="http://schemas.openxmlformats.org/officeDocument/2006/relationships/image" Target="../media/image25.jpg"/><Relationship Id="rId7" Type="http://schemas.openxmlformats.org/officeDocument/2006/relationships/image" Target="../media/image23.jpg"/><Relationship Id="rId8" Type="http://schemas.openxmlformats.org/officeDocument/2006/relationships/image" Target="../media/image2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138925" y="560750"/>
            <a:ext cx="4993200" cy="1069800"/>
          </a:xfrm>
          <a:prstGeom prst="rect">
            <a:avLst/>
          </a:prstGeom>
          <a:effectLst>
            <a:outerShdw blurRad="71438" rotWithShape="0" algn="bl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700"/>
              <a:t>Curious Caption</a:t>
            </a:r>
            <a:endParaRPr sz="47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303625" y="1630550"/>
            <a:ext cx="2763600" cy="997800"/>
          </a:xfrm>
          <a:prstGeom prst="rect">
            <a:avLst/>
          </a:prstGeom>
          <a:effectLst>
            <a:outerShdw blurRad="71438" rotWithShape="0" algn="bl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Elijah Prieto: Project Manager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Skye Yang: Graphic Artist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Jayden Tipton: </a:t>
            </a:r>
            <a:r>
              <a:rPr lang="en"/>
              <a:t>Photographer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Sean Daly: Extra</a:t>
            </a:r>
            <a:endParaRPr/>
          </a:p>
        </p:txBody>
      </p:sp>
      <p:sp>
        <p:nvSpPr>
          <p:cNvPr id="136" name="Google Shape;136;p13"/>
          <p:cNvSpPr txBox="1"/>
          <p:nvPr/>
        </p:nvSpPr>
        <p:spPr>
          <a:xfrm>
            <a:off x="4303625" y="2743350"/>
            <a:ext cx="2763600" cy="12621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Our inspiration was to create two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different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portfolios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 This is to represent the fact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that there are so many class options to choose from at Clovis High School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7" name="Google Shape;13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9200" y="4419650"/>
            <a:ext cx="1184049" cy="72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title"/>
          </p:nvPr>
        </p:nvSpPr>
        <p:spPr>
          <a:xfrm>
            <a:off x="1297500" y="393750"/>
            <a:ext cx="7038900" cy="830700"/>
          </a:xfrm>
          <a:prstGeom prst="rect">
            <a:avLst/>
          </a:prstGeom>
          <a:effectLst>
            <a:outerShdw blurRad="7143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Completed Portfolios</a:t>
            </a:r>
            <a:endParaRPr/>
          </a:p>
        </p:txBody>
      </p:sp>
      <p:sp>
        <p:nvSpPr>
          <p:cNvPr id="143" name="Google Shape;143;p14"/>
          <p:cNvSpPr txBox="1"/>
          <p:nvPr/>
        </p:nvSpPr>
        <p:spPr>
          <a:xfrm>
            <a:off x="1887488" y="1307850"/>
            <a:ext cx="1036500" cy="40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Mechanic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4"/>
          <p:cNvSpPr txBox="1"/>
          <p:nvPr/>
        </p:nvSpPr>
        <p:spPr>
          <a:xfrm>
            <a:off x="5792750" y="1307850"/>
            <a:ext cx="1381800" cy="40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Baseball Player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" name="Google Shape;14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776" y="1791475"/>
            <a:ext cx="3565926" cy="266224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6" name="Google Shape;14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3675" y="1791475"/>
            <a:ext cx="4139940" cy="26622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1297500" y="393750"/>
            <a:ext cx="7038900" cy="6456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Images: Mechanic</a:t>
            </a:r>
            <a:endParaRPr/>
          </a:p>
        </p:txBody>
      </p:sp>
      <p:pic>
        <p:nvPicPr>
          <p:cNvPr id="152" name="Google Shape;15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775" y="3743000"/>
            <a:ext cx="812526" cy="130171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3" name="Google Shape;15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7475" y="2345500"/>
            <a:ext cx="812526" cy="130170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4" name="Google Shape;15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7775" y="948000"/>
            <a:ext cx="812526" cy="1301673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5" name="Google Shape;15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1025" y="3742998"/>
            <a:ext cx="812526" cy="130171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6" name="Google Shape;15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01025" y="948000"/>
            <a:ext cx="1829018" cy="130167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7" name="Google Shape;157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37775" y="2345512"/>
            <a:ext cx="1828977" cy="130167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8" name="Google Shape;158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629925" y="948000"/>
            <a:ext cx="2557126" cy="4096701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Images: </a:t>
            </a:r>
            <a:r>
              <a:rPr lang="en"/>
              <a:t>Baseball</a:t>
            </a:r>
            <a:r>
              <a:rPr lang="en"/>
              <a:t> Player</a:t>
            </a:r>
            <a:endParaRPr/>
          </a:p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1050" y="1268275"/>
            <a:ext cx="1073624" cy="1610378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5" name="Google Shape;16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6224" y="3356524"/>
            <a:ext cx="1694474" cy="1129073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6" name="Google Shape;16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79126" y="3356525"/>
            <a:ext cx="1694479" cy="1129073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7" name="Google Shape;16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84550" y="2962948"/>
            <a:ext cx="1371849" cy="2057728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8" name="Google Shape;168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84550" y="891500"/>
            <a:ext cx="2366377" cy="157677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9" name="Google Shape;169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81053" y="320525"/>
            <a:ext cx="1278223" cy="85169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0" name="Google Shape;170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90154" y="891500"/>
            <a:ext cx="2752874" cy="4129172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Remaining Images</a:t>
            </a:r>
            <a:endParaRPr/>
          </a:p>
        </p:txBody>
      </p:sp>
      <p:pic>
        <p:nvPicPr>
          <p:cNvPr id="176" name="Google Shape;1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0724" y="946725"/>
            <a:ext cx="1559625" cy="218802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7" name="Google Shape;17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8600" y="3348413"/>
            <a:ext cx="2493676" cy="16426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8" name="Google Shape;17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4948" y="3348423"/>
            <a:ext cx="2493676" cy="164267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9" name="Google Shape;17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1301" y="3348422"/>
            <a:ext cx="1107749" cy="1642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0" name="Google Shape;18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14976" y="946725"/>
            <a:ext cx="1458332" cy="218802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1" name="Google Shape;181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99226" y="946725"/>
            <a:ext cx="1458325" cy="218803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/>
          <p:nvPr>
            <p:ph type="title"/>
          </p:nvPr>
        </p:nvSpPr>
        <p:spPr>
          <a:xfrm>
            <a:off x="1297500" y="393750"/>
            <a:ext cx="7038900" cy="613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Element / </a:t>
            </a:r>
            <a:r>
              <a:rPr lang="en"/>
              <a:t>Inspiration: Mechanic</a:t>
            </a:r>
            <a:endParaRPr/>
          </a:p>
        </p:txBody>
      </p:sp>
      <p:pic>
        <p:nvPicPr>
          <p:cNvPr id="187" name="Google Shape;1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225" y="1007550"/>
            <a:ext cx="5189450" cy="38920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/>
          <p:nvPr>
            <p:ph type="title"/>
          </p:nvPr>
        </p:nvSpPr>
        <p:spPr>
          <a:xfrm>
            <a:off x="1297500" y="393750"/>
            <a:ext cx="7038900" cy="599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Element / Inspiration: Baseball Player</a:t>
            </a:r>
            <a:endParaRPr/>
          </a:p>
        </p:txBody>
      </p:sp>
      <p:sp>
        <p:nvSpPr>
          <p:cNvPr id="193" name="Google Shape;193;p19"/>
          <p:cNvSpPr txBox="1"/>
          <p:nvPr/>
        </p:nvSpPr>
        <p:spPr>
          <a:xfrm>
            <a:off x="5820388" y="1307850"/>
            <a:ext cx="137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Baseball Player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4" name="Google Shape;1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4188" y="993150"/>
            <a:ext cx="5755625" cy="3915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